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63" r:id="rId11"/>
    <p:sldId id="264" r:id="rId12"/>
    <p:sldId id="265" r:id="rId13"/>
    <p:sldId id="266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54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820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657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7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68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8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378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44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824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27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19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03F6E-4C5E-4217-9B23-4226D53384B2}" type="datetimeFigureOut">
              <a:rPr lang="en-IN" smtClean="0"/>
              <a:t>18-08-2020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A8BA2-91B5-4D3F-9F5B-46C65DC534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87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76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21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83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68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43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825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12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95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43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72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69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65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240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95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7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35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90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869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9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70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039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5</cp:revision>
  <dcterms:created xsi:type="dcterms:W3CDTF">2020-08-18T06:12:18Z</dcterms:created>
  <dcterms:modified xsi:type="dcterms:W3CDTF">2020-08-18T06:59:18Z</dcterms:modified>
</cp:coreProperties>
</file>

<file path=docProps/thumbnail.jpeg>
</file>